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45EE1C-B499-4A6F-93FB-10D748CF1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0704" y="1122363"/>
            <a:ext cx="7647296" cy="2306637"/>
          </a:xfrm>
        </p:spPr>
        <p:txBody>
          <a:bodyPr anchor="b">
            <a:normAutofit/>
          </a:bodyPr>
          <a:lstStyle>
            <a:lvl1pPr algn="ctr">
              <a:defRPr sz="5400">
                <a:ln w="6350">
                  <a:solidFill>
                    <a:srgbClr val="A4A000"/>
                  </a:solidFill>
                </a:ln>
                <a:solidFill>
                  <a:srgbClr val="FFF90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8DFDA56-B8B5-4EDF-B9FA-1AB9195BC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0704" y="3602039"/>
            <a:ext cx="7647296" cy="11200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804C65-82F6-494F-B390-A13A982B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A8A6-F505-4ECE-8506-607834848D0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C668A6-D48D-4A4D-B398-50984AC4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C2F35-F408-4015-8138-F18940B7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909-FDBE-4CF1-90B2-1E7199D7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7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A2C7C5-F0A8-4509-892A-2002DE68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66C93A2-1288-4D94-A5AE-CFBE912C9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10208C-CD71-4386-A106-2D7EFE80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A8A6-F505-4ECE-8506-607834848D0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6B6914-2306-4443-AE7B-F3D3D411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EA7C07-E7BE-4AB2-8372-B5776E62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909-FDBE-4CF1-90B2-1E7199D7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7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5D1ACCB-48F5-4D33-BEBE-90E2E1B4E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6531FCF-8E18-4731-A36D-EF03AC7D1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49D91D1-7565-43FA-9AE2-0A4E31C0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A8A6-F505-4ECE-8506-607834848D0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9ABEFA-A323-46E2-A932-199DA064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6A1FCA-AE59-44A4-A746-F781B39E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909-FDBE-4CF1-90B2-1E7199D7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AAF460-CD62-4487-9A14-41A44FDC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20F4FC-FBAD-43BA-8AAF-B011228B1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B02B9D4-B73D-4225-8947-A288821E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A8A6-F505-4ECE-8506-607834848D0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2CED31-987F-45BC-8455-F11F31F0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C2C70F-E7FE-42CE-ABBB-EA4E0D46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909-FDBE-4CF1-90B2-1E7199D7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8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586356-1A32-437D-B648-2AAC73BC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535" y="1191125"/>
            <a:ext cx="7666155" cy="2384589"/>
          </a:xfrm>
        </p:spPr>
        <p:txBody>
          <a:bodyPr anchor="b">
            <a:normAutofit/>
          </a:bodyPr>
          <a:lstStyle>
            <a:lvl1pPr>
              <a:defRPr sz="5400">
                <a:ln w="6350">
                  <a:solidFill>
                    <a:srgbClr val="A4A000"/>
                  </a:solidFill>
                </a:ln>
                <a:solidFill>
                  <a:srgbClr val="FFF90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ED9DBC-CB59-4817-961B-EEFF169CE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1535" y="3705725"/>
            <a:ext cx="7666155" cy="108800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70FCA0-0054-4ACA-B100-1D384A3D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A8A6-F505-4ECE-8506-607834848D0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1F4483-4D27-46C4-8775-C7C8025B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385E6F-5044-4FB7-BF50-B80A3A4F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909-FDBE-4CF1-90B2-1E7199D7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86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E7D629-292A-4DF5-8086-EDB3A5ED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DCADAC-897C-4A01-A860-87B4B83B8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EB93270-9F7A-41C0-A982-DB2770E58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67349E8-C554-4163-94A1-8D2993DB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A8A6-F505-4ECE-8506-607834848D0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1EFE48F-B8C0-4966-ABD6-7A134F1D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72E1004-E4D9-49D3-B5C2-05EAE223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909-FDBE-4CF1-90B2-1E7199D7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7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C4EE63-60E9-49D0-80DE-B36E1575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16D83BC-4855-4580-BD4F-89450FD6A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DB56CAF-43FB-4BE2-ABAD-56B09474A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6F89F89-A44A-40A7-BE8B-DCC13D4FA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F88976E-B0D6-42D1-883F-79A9C6A9B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7B2165A-8BFF-4C8A-ADA8-68FFFD2A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A8A6-F505-4ECE-8506-607834848D0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BB7B33D-C942-413B-8933-8CB148E8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0ACADEB-38B0-48D9-82BC-053C6BCD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909-FDBE-4CF1-90B2-1E7199D7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9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00DAFC-72AE-43AC-8E12-738DB534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BD16B4F-5C38-4306-8CF8-3515A9C8F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A8A6-F505-4ECE-8506-607834848D0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E3E15B8-7232-4A4C-8AE6-5ABEF208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D7E415C-B47D-41D9-9E4B-0B32DEC3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909-FDBE-4CF1-90B2-1E7199D7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9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BC3B6CE-E2C9-4565-97D6-AE9B0032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A8A6-F505-4ECE-8506-607834848D0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7F51D24-80D9-463D-8A83-D94693BC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66D7A3A-84E1-4546-BDD6-162DF1B1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909-FDBE-4CF1-90B2-1E7199D7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9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DF74A2-5F40-48B8-ABB2-5B1FADD4A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8B930F-AA2C-4D56-BAAF-CCD17DAD9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15B449B-4690-4E1E-BF99-DC7883ACE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7EC1704-CC25-4BFF-AD0C-D946B8559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A8A6-F505-4ECE-8506-607834848D0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B4A1682-20E5-49BC-AEC1-CDCA21D0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93DA6B6-4BF3-453D-B0D4-11FBB9F0B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909-FDBE-4CF1-90B2-1E7199D7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C54EBC-A595-4781-8660-590C0112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9485789-D5AC-4205-9F9F-B60124348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BEDC825-79B0-4C1B-B6E5-5D5D5F7FF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4AB1B81-4DA8-4C22-8E40-120D55E1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A8A6-F505-4ECE-8506-607834848D0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175FD24-B460-4744-9830-91A1BA7D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D82BE82-A7DA-431E-8C37-3961D2D3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909-FDBE-4CF1-90B2-1E7199D7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6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EC5D37-64ED-40DF-A0FE-4790D04F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E241506-DF42-4D53-8552-74A4502C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A395FC-0032-4F64-B4E8-EF9B4A6E8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9A8A6-F505-4ECE-8506-607834848D0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3BCC3A-9267-41ED-8257-9F16AD5A9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D07D0B-C51E-4664-A80F-066C1E312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1E909-FDBE-4CF1-90B2-1E7199D7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6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5400" b="0" kern="1200">
          <a:solidFill>
            <a:srgbClr val="A4A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ligraph" panose="040B0500000000000000" pitchFamily="8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20704" y="1124712"/>
            <a:ext cx="7647296" cy="395935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ПОРТФОЛИО</a:t>
            </a:r>
            <a:r>
              <a:rPr lang="ru-RU" sz="4400" dirty="0" smtClean="0"/>
              <a:t> 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3600" dirty="0"/>
              <a:t>воспитателя</a:t>
            </a:r>
            <a:br>
              <a:rPr lang="ru-RU" sz="3600" dirty="0"/>
            </a:br>
            <a:r>
              <a:rPr lang="ru-RU" sz="3600" dirty="0"/>
              <a:t>МБДОУ ДС № 18 «Солнышко»</a:t>
            </a:r>
            <a:br>
              <a:rPr lang="ru-RU" sz="3600" dirty="0"/>
            </a:br>
            <a:r>
              <a:rPr lang="ru-RU" sz="3600" dirty="0"/>
              <a:t>с. Большой </a:t>
            </a:r>
            <a:r>
              <a:rPr lang="ru-RU" sz="3600" dirty="0" smtClean="0"/>
              <a:t>Бейсуг муниципального образования Брюховецкий </a:t>
            </a:r>
            <a:r>
              <a:rPr lang="ru-RU" sz="3600" dirty="0" smtClean="0"/>
              <a:t>район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Е.С. Цыганковой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8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4128" y="676656"/>
            <a:ext cx="104241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 – правовая база деятельности.</a:t>
            </a:r>
          </a:p>
          <a:p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РФ от 29 декабря 2012г. № 273 – ФЗ «Об образовании в Российской Федерации»;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Приказ Министерства образования и науки Российской Федерации (</a:t>
            </a:r>
            <a:r>
              <a:rPr lang="ru-RU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Минобрнауки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России) от 17 октября 2013 г. N 1155 г. Москва "Об утверждении федерального государственного образовательного стандарта дошкольного образования"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Конвенция о правах ребенка (одобрена Генеральной Ассамблеей ООН 20.11.1989) (вступила в силу для СССР 15.09.1990);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Декларация прав ребенка (Принята 20.11.1959 Резолюцией 1386 (XIV) на 841-ом пленарном заседании Генеральной Ассамблеи ООН).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СанПин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2.4.1.3049-13 «</a:t>
            </a:r>
            <a:r>
              <a:rPr lang="ru-RU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Санитарно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эпидемиологические требования к организации режима работы дошкольных образовательных организации от 15 мая 2013г. № 26.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Локальные акты МБДОУ ДС № 18 «Солнышко».</a:t>
            </a: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44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535" y="1191125"/>
            <a:ext cx="7666155" cy="783979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Источники </a:t>
            </a:r>
            <a:r>
              <a:rPr lang="ru-RU" sz="2800" dirty="0"/>
              <a:t>информации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1535" y="1673353"/>
            <a:ext cx="7666155" cy="312037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Интернет-ресурсы:</a:t>
            </a:r>
          </a:p>
          <a:p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htth://nsportal.ru – Социальная сеть работников </a:t>
            </a:r>
            <a:r>
              <a:rPr lang="ru-RU" dirty="0" smtClean="0">
                <a:solidFill>
                  <a:srgbClr val="FFC000"/>
                </a:solidFill>
              </a:rPr>
              <a:t>образования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http://www.maam.ru- Международный образовательный портал </a:t>
            </a:r>
            <a:r>
              <a:rPr lang="ru-RU" dirty="0" smtClean="0">
                <a:solidFill>
                  <a:srgbClr val="FFC000"/>
                </a:solidFill>
              </a:rPr>
              <a:t>МААМ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htth://www.o –detstve.ru – О </a:t>
            </a:r>
            <a:r>
              <a:rPr lang="ru-RU" dirty="0" smtClean="0">
                <a:solidFill>
                  <a:srgbClr val="FFC000"/>
                </a:solidFill>
              </a:rPr>
              <a:t>детстве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http://dovosp.ru/j_dv - Журнал «Дошкольное 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22493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273429"/>
            <a:ext cx="7607807" cy="4745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1115568" y="4936869"/>
            <a:ext cx="9985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Цыганкова Елена Сергеевна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535" y="1426464"/>
            <a:ext cx="7666155" cy="336726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Содержание </a:t>
            </a:r>
            <a:r>
              <a:rPr lang="ru-RU" sz="3600" dirty="0"/>
              <a:t>портфолио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         </a:t>
            </a:r>
            <a:r>
              <a:rPr lang="ru-RU" sz="2200" dirty="0"/>
              <a:t>Общие сведения</a:t>
            </a:r>
            <a:br>
              <a:rPr lang="ru-RU" sz="2200" dirty="0"/>
            </a:br>
            <a:r>
              <a:rPr lang="ru-RU" sz="2200" dirty="0"/>
              <a:t>                  Эссе </a:t>
            </a:r>
            <a:br>
              <a:rPr lang="ru-RU" sz="2200" dirty="0"/>
            </a:br>
            <a:r>
              <a:rPr lang="ru-RU" sz="2200" dirty="0"/>
              <a:t>                  Педагогическое кредо</a:t>
            </a:r>
            <a:br>
              <a:rPr lang="ru-RU" sz="2200" dirty="0"/>
            </a:br>
            <a:r>
              <a:rPr lang="ru-RU" sz="2200" dirty="0"/>
              <a:t>                  Профессионально – педагогическая </a:t>
            </a:r>
            <a:br>
              <a:rPr lang="ru-RU" sz="2200" dirty="0"/>
            </a:br>
            <a:r>
              <a:rPr lang="ru-RU" sz="2200" dirty="0"/>
              <a:t>                  деятельность</a:t>
            </a:r>
            <a:br>
              <a:rPr lang="ru-RU" sz="2200" dirty="0"/>
            </a:br>
            <a:r>
              <a:rPr lang="ru-RU" sz="2200" dirty="0"/>
              <a:t>                  Достижения моих воспитанников  </a:t>
            </a:r>
            <a:br>
              <a:rPr lang="ru-RU" sz="2200" dirty="0"/>
            </a:br>
            <a:r>
              <a:rPr lang="ru-RU" sz="2200" dirty="0"/>
              <a:t>                  Использование ИКТ в образовательной</a:t>
            </a:r>
            <a:br>
              <a:rPr lang="ru-RU" sz="2200" dirty="0"/>
            </a:br>
            <a:r>
              <a:rPr lang="ru-RU" sz="2200" dirty="0"/>
              <a:t>                  деятельности</a:t>
            </a:r>
            <a:br>
              <a:rPr lang="ru-RU" sz="2200" dirty="0"/>
            </a:br>
            <a:r>
              <a:rPr lang="ru-RU" sz="2200" dirty="0"/>
              <a:t>                  Нормативно – правовая база деятельности</a:t>
            </a:r>
            <a:br>
              <a:rPr lang="ru-RU" sz="2200" dirty="0"/>
            </a:br>
            <a:r>
              <a:rPr lang="ru-RU" sz="2200" dirty="0"/>
              <a:t>                  Источники информации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2615817"/>
          </a:xfrm>
        </p:spPr>
        <p:txBody>
          <a:bodyPr>
            <a:normAutofit/>
          </a:bodyPr>
          <a:lstStyle/>
          <a:p>
            <a:r>
              <a:rPr lang="ru-RU" b="1" dirty="0"/>
              <a:t>Общие сведения: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7320" y="1536192"/>
            <a:ext cx="9936480" cy="4928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декабря 1975 год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1800" dirty="0" smtClean="0"/>
              <a:t>Ферганский </a:t>
            </a:r>
            <a:r>
              <a:rPr lang="ru-RU" sz="1800" dirty="0"/>
              <a:t>Государственный Университет 1998 год факультет «Русская </a:t>
            </a:r>
            <a:r>
              <a:rPr lang="ru-RU" sz="1800" dirty="0" smtClean="0"/>
              <a:t>филология».</a:t>
            </a:r>
          </a:p>
          <a:p>
            <a:pPr marL="0" indent="0">
              <a:buNone/>
            </a:pPr>
            <a:r>
              <a:rPr lang="ru-RU" sz="1800" dirty="0"/>
              <a:t>С</a:t>
            </a:r>
            <a:r>
              <a:rPr lang="ru-RU" sz="1800" dirty="0" smtClean="0"/>
              <a:t>пециальность </a:t>
            </a:r>
            <a:r>
              <a:rPr lang="ru-RU" sz="1800" dirty="0"/>
              <a:t>«Русский язык и литература», квалификация «Филолог, преподаватель русского языка, литературы</a:t>
            </a:r>
            <a:r>
              <a:rPr lang="ru-RU" sz="1800" dirty="0" smtClean="0"/>
              <a:t>»</a:t>
            </a:r>
          </a:p>
          <a:p>
            <a:pPr marL="0" indent="0">
              <a:buNone/>
            </a:pPr>
            <a:r>
              <a:rPr lang="ru-RU" sz="1800" b="1" dirty="0"/>
              <a:t>Должность: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воспитатель</a:t>
            </a:r>
          </a:p>
          <a:p>
            <a:pPr marL="0" indent="0">
              <a:buNone/>
            </a:pPr>
            <a:r>
              <a:rPr lang="ru-RU" sz="1800" b="1" dirty="0"/>
              <a:t>Квалификационная категория: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высшая </a:t>
            </a:r>
          </a:p>
          <a:p>
            <a:pPr marL="0" indent="0">
              <a:buNone/>
            </a:pPr>
            <a:r>
              <a:rPr lang="ru-RU" sz="1800" b="1" dirty="0"/>
              <a:t>Педагогический стаж: </a:t>
            </a:r>
            <a:r>
              <a:rPr lang="ru-RU" sz="1800" dirty="0" smtClean="0"/>
              <a:t>12 лет</a:t>
            </a:r>
          </a:p>
          <a:p>
            <a:pPr marL="0" indent="0">
              <a:buNone/>
            </a:pPr>
            <a:r>
              <a:rPr lang="ru-RU" sz="1800" b="1" dirty="0" smtClean="0"/>
              <a:t>Общий стаж: </a:t>
            </a:r>
            <a:r>
              <a:rPr lang="ru-RU" sz="1800" dirty="0" smtClean="0"/>
              <a:t>16 лет </a:t>
            </a:r>
          </a:p>
          <a:p>
            <a:pPr marL="0" indent="0">
              <a:buNone/>
            </a:pPr>
            <a:r>
              <a:rPr lang="ru-RU" sz="1800" b="1" dirty="0" smtClean="0"/>
              <a:t>Хобби: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Чтение художественной литературы </a:t>
            </a:r>
          </a:p>
          <a:p>
            <a:pPr marL="0" indent="0">
              <a:buNone/>
            </a:pPr>
            <a:r>
              <a:rPr lang="ru-RU" sz="1800" b="1" dirty="0" smtClean="0"/>
              <a:t>Мой девиз: </a:t>
            </a:r>
            <a:r>
              <a:rPr lang="ru-RU" sz="1800" dirty="0" smtClean="0"/>
              <a:t>Творить, пробовать , искать и развиваться.</a:t>
            </a:r>
          </a:p>
          <a:p>
            <a:pPr marL="0" indent="0">
              <a:buNone/>
            </a:pPr>
            <a:r>
              <a:rPr lang="ru-RU" sz="1800" b="1" dirty="0" smtClean="0"/>
              <a:t>Прошлое место работы</a:t>
            </a:r>
            <a:r>
              <a:rPr lang="ru-RU" sz="1800" dirty="0" smtClean="0">
                <a:solidFill>
                  <a:srgbClr val="FF0000"/>
                </a:solidFill>
              </a:rPr>
              <a:t>: </a:t>
            </a:r>
            <a:r>
              <a:rPr lang="ru-RU" sz="1800" dirty="0" smtClean="0"/>
              <a:t>Воспитатель МБДОУ ДСКВ № 36 пос. Дружба Раменского района Московской области. </a:t>
            </a:r>
            <a:endParaRPr lang="ru-RU" sz="1800" dirty="0" smtClean="0"/>
          </a:p>
          <a:p>
            <a:pPr marL="0" indent="0">
              <a:buNone/>
            </a:pPr>
            <a:r>
              <a:rPr lang="ru-RU" sz="2000" b="1" dirty="0" smtClean="0"/>
              <a:t>Членство </a:t>
            </a:r>
            <a:r>
              <a:rPr lang="ru-RU" sz="2000" b="1" dirty="0" smtClean="0"/>
              <a:t>в профсоюзе: </a:t>
            </a:r>
            <a:r>
              <a:rPr lang="ru-RU" sz="2000" dirty="0" smtClean="0"/>
              <a:t>Профсоюз работников народного образования и науки РФ Брюховецкая районная территориальная организации</a:t>
            </a:r>
          </a:p>
          <a:p>
            <a:pPr marL="0" indent="0">
              <a:buNone/>
            </a:pP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696" y="58847"/>
            <a:ext cx="103235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Эссе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 означает- профессия воспитатель детского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необыкновенных малышей, которых доверяют родители , самое дорогое и самое бесценное?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Ответить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этот вопрос очень сложно и трудно, правильно подобрать слова и оформить в предложения , какими буквами выразить то счастье, когда ребёнок подаёт тебе теплую ладошку , доверчиво прижимаясь и радуясь тебе.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Нужно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огромное терпение и сострадание к детям , желание видеть «своих детей» , переживать за их успехи и неудачи , радоваться личным достижениям и маленьким победам. По сути , эти дети не являются родственниками, но ты с ними «срастаешься» , начинаешь думать вместе с ними , удивляться и  восхищаться  как они и вот – это уже «мои дети».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Воспитатель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гончар, в руках которого мягкая, податливая глина превращается в изящный сосуд. Задача воспитателя- заполнить этот сосуд добром, творчеством , знаниями и навыками. После мамы, воспитатель первый учитель, который встречается на жизненном пути ребёнка. Это та профессия, когда воспитатель в душе, всегда остаётся ребёнком, иначе дети просто не примут его в свой мир, не подпустят к своему сердцу.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 , что самое главное – любить детей, отдавать им своё сердце, любить просто так, ни за что , просто за то , что они есть!!!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2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5224" y="1122363"/>
            <a:ext cx="7982712" cy="2681541"/>
          </a:xfrm>
        </p:spPr>
        <p:txBody>
          <a:bodyPr>
            <a:normAutofit/>
          </a:bodyPr>
          <a:lstStyle/>
          <a:p>
            <a:r>
              <a:rPr lang="ru-RU" sz="4000" dirty="0"/>
              <a:t>Моё педагогическое </a:t>
            </a:r>
            <a:r>
              <a:rPr lang="ru-RU" sz="4000" dirty="0" smtClean="0"/>
              <a:t>кредо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3600" dirty="0" smtClean="0"/>
              <a:t>«Дети должны жить в мире красоты, игры, сказки, музыки, рисунка, фантазии, творчества»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7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Профессионально – педагогическая </a:t>
            </a:r>
            <a:r>
              <a:rPr lang="ru-RU" b="1" dirty="0" smtClean="0"/>
              <a:t>деятельность.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" y="1826735"/>
            <a:ext cx="3572200" cy="20093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1690690"/>
            <a:ext cx="3803904" cy="2852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96" y="1826736"/>
            <a:ext cx="3112064" cy="42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440" y="219456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Достижение моих воспитанников 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544" y="1298448"/>
            <a:ext cx="1060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3544" y="1298448"/>
            <a:ext cx="105247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1. Муниципальный этап </a:t>
            </a:r>
            <a:r>
              <a:rPr lang="ru-RU" sz="2400" dirty="0"/>
              <a:t> </a:t>
            </a:r>
            <a:r>
              <a:rPr lang="ru-RU" sz="2400" dirty="0" smtClean="0"/>
              <a:t>Всероссийского конкурса исследовательских работ и творческих проектов дошкольников и младших школьников « Я- Исследователь» </a:t>
            </a:r>
            <a:r>
              <a:rPr lang="ru-RU" sz="2400" dirty="0" err="1" smtClean="0"/>
              <a:t>Погородний</a:t>
            </a:r>
            <a:r>
              <a:rPr lang="ru-RU" sz="2400" dirty="0" smtClean="0"/>
              <a:t> Арсений Вячеславович, лауреат 2019 год.</a:t>
            </a:r>
          </a:p>
          <a:p>
            <a:pPr algn="just"/>
            <a:r>
              <a:rPr lang="ru-RU" sz="2400" dirty="0" smtClean="0"/>
              <a:t>	2. Районный детский конкурс  рисунков «Природа Раменского края» Бочаров Михаил, Епифанов Кирилл, Хмельницкая Мария, Хмельницкая Анна, Еремина Марина, диплом 1 степени 2016 год.</a:t>
            </a:r>
          </a:p>
          <a:p>
            <a:pPr algn="just"/>
            <a:r>
              <a:rPr lang="ru-RU" sz="2400" dirty="0" smtClean="0"/>
              <a:t>	3. Районный фестиваль детского творчества «</a:t>
            </a:r>
            <a:r>
              <a:rPr lang="ru-RU" sz="2400" dirty="0" err="1" smtClean="0"/>
              <a:t>Июнька</a:t>
            </a:r>
            <a:r>
              <a:rPr lang="ru-RU" sz="2400" dirty="0" smtClean="0"/>
              <a:t>» Хмельницкая Анна, участник 2017 год.</a:t>
            </a:r>
          </a:p>
          <a:p>
            <a:pPr algn="just"/>
            <a:r>
              <a:rPr lang="ru-RU" sz="2400" dirty="0" smtClean="0"/>
              <a:t>	4. Новогодняя выставка «Парад елок» Куликова Анна, Бакулина Алиса, победители 2017 год.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57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Использование ИКТ в образовательной деятельности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508760"/>
            <a:ext cx="9890760" cy="466820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- Оформление материалов по различным направлениям деятельности, с использованием программ </a:t>
            </a:r>
            <a:r>
              <a:rPr lang="ru-RU" dirty="0" err="1">
                <a:solidFill>
                  <a:srgbClr val="FFC000"/>
                </a:solidFill>
              </a:rPr>
              <a:t>Microsoft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Office,Word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Excel</a:t>
            </a:r>
            <a:r>
              <a:rPr lang="ru-RU" dirty="0">
                <a:solidFill>
                  <a:srgbClr val="FFC000"/>
                </a:solidFill>
              </a:rPr>
              <a:t>, в том числе при разработки планов и конспектов НОД, различного вида мероприятий, консультаций для родителей.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- Создание презентаций в программе </a:t>
            </a:r>
            <a:r>
              <a:rPr lang="ru-RU" dirty="0" err="1">
                <a:solidFill>
                  <a:srgbClr val="FFC000"/>
                </a:solidFill>
              </a:rPr>
              <a:t>Power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Point</a:t>
            </a:r>
            <a:r>
              <a:rPr lang="ru-RU" dirty="0">
                <a:solidFill>
                  <a:srgbClr val="FFC000"/>
                </a:solidFill>
              </a:rPr>
              <a:t> для повышения эффективности образовательной деятельности с детьми и педагогической компетенции у родителей в процессе проведения родительских собраний, праздничных мероприятий.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- Использование презентаций и детских анимационных фильмов с целью информационного и научно-педагогического сопровождения образовательного процесса в группе, в подборе дополнительного познавательно – иллюстративного материала.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- Оформление стендов, буклетов и визитной карточки группы.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- Знакомство с периодикой, общения с коллегами, обмен опытом.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- Размещение собственных методических разработок, публикаций, материалов в сети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10514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чителю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чителю2.potx" id="{C9DEDB24-861E-49BC-8578-F85D5959FF75}" vid="{113669E2-9E69-45CA-8D20-641A36270E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учителю3</Template>
  <TotalTime>123</TotalTime>
  <Words>191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Calligraph</vt:lpstr>
      <vt:lpstr>Times New Roman</vt:lpstr>
      <vt:lpstr>Учителю3</vt:lpstr>
      <vt:lpstr> ПОРТФОЛИО  воспитателя МБДОУ ДС № 18 «Солнышко» с. Большой Бейсуг муниципального образования Брюховецкий район  Е.С. Цыганковой </vt:lpstr>
      <vt:lpstr>Презентация PowerPoint</vt:lpstr>
      <vt:lpstr>    Содержание портфолио            Общие сведения                   Эссе                    Педагогическое кредо                   Профессионально – педагогическая                    деятельность                   Достижения моих воспитанников                     Использование ИКТ в образовательной                   деятельности                   Нормативно – правовая база деятельности                   Источники информации </vt:lpstr>
      <vt:lpstr>Общие сведения:  </vt:lpstr>
      <vt:lpstr>Презентация PowerPoint</vt:lpstr>
      <vt:lpstr>Моё педагогическое кредо  «Дети должны жить в мире красоты, игры, сказки, музыки, рисунка, фантазии, творчества»</vt:lpstr>
      <vt:lpstr>Профессионально – педагогическая деятельность.</vt:lpstr>
      <vt:lpstr>Презентация PowerPoint</vt:lpstr>
      <vt:lpstr>Использование ИКТ в образовательной деятельности </vt:lpstr>
      <vt:lpstr>Презентация PowerPoint</vt:lpstr>
      <vt:lpstr> Источники информации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воспитателя МБДОУ ДС № 18 «Солнышко» с. Большой Бейсуг</dc:title>
  <dc:creator>ДС 18 Солнышко</dc:creator>
  <cp:lastModifiedBy>ДС 18 Солнышко</cp:lastModifiedBy>
  <cp:revision>15</cp:revision>
  <dcterms:created xsi:type="dcterms:W3CDTF">2019-10-09T08:50:25Z</dcterms:created>
  <dcterms:modified xsi:type="dcterms:W3CDTF">2019-10-16T05:56:40Z</dcterms:modified>
</cp:coreProperties>
</file>