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67" r:id="rId5"/>
    <p:sldId id="258" r:id="rId6"/>
    <p:sldId id="259" r:id="rId7"/>
    <p:sldId id="260" r:id="rId8"/>
    <p:sldId id="261" r:id="rId9"/>
    <p:sldId id="262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DA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5" autoAdjust="0"/>
    <p:restoredTop sz="94565" autoAdjust="0"/>
  </p:normalViewPr>
  <p:slideViewPr>
    <p:cSldViewPr>
      <p:cViewPr>
        <p:scale>
          <a:sx n="60" d="100"/>
          <a:sy n="60" d="100"/>
        </p:scale>
        <p:origin x="-1188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21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D2CAC-DDCC-414C-87BB-B24C25D7A317}" type="datetimeFigureOut">
              <a:rPr lang="ru-RU" smtClean="0"/>
              <a:t>18.09.2018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B2195-6E7A-4214-8B16-C6E6DFF79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437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D2CAC-DDCC-414C-87BB-B24C25D7A317}" type="datetimeFigureOut">
              <a:rPr lang="ru-RU" smtClean="0"/>
              <a:t>18.09.2018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B2195-6E7A-4214-8B16-C6E6DFF79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06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D2CAC-DDCC-414C-87BB-B24C25D7A317}" type="datetimeFigureOut">
              <a:rPr lang="ru-RU" smtClean="0"/>
              <a:t>18.09.2018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B2195-6E7A-4214-8B16-C6E6DFF79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211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D2CAC-DDCC-414C-87BB-B24C25D7A317}" type="datetimeFigureOut">
              <a:rPr lang="ru-RU" smtClean="0"/>
              <a:t>18.09.2018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B2195-6E7A-4214-8B16-C6E6DFF79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516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D2CAC-DDCC-414C-87BB-B24C25D7A317}" type="datetimeFigureOut">
              <a:rPr lang="ru-RU" smtClean="0"/>
              <a:t>18.09.2018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B2195-6E7A-4214-8B16-C6E6DFF79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604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D2CAC-DDCC-414C-87BB-B24C25D7A317}" type="datetimeFigureOut">
              <a:rPr lang="ru-RU" smtClean="0"/>
              <a:t>18.09.2018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B2195-6E7A-4214-8B16-C6E6DFF79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704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D2CAC-DDCC-414C-87BB-B24C25D7A317}" type="datetimeFigureOut">
              <a:rPr lang="ru-RU" smtClean="0"/>
              <a:t>18.09.2018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B2195-6E7A-4214-8B16-C6E6DFF79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9902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D2CAC-DDCC-414C-87BB-B24C25D7A317}" type="datetimeFigureOut">
              <a:rPr lang="ru-RU" smtClean="0"/>
              <a:t>18.09.2018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B2195-6E7A-4214-8B16-C6E6DFF79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212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D2CAC-DDCC-414C-87BB-B24C25D7A317}" type="datetimeFigureOut">
              <a:rPr lang="ru-RU" smtClean="0"/>
              <a:t>18.09.2018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B2195-6E7A-4214-8B16-C6E6DFF79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2158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D2CAC-DDCC-414C-87BB-B24C25D7A317}" type="datetimeFigureOut">
              <a:rPr lang="ru-RU" smtClean="0"/>
              <a:t>18.09.2018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B2195-6E7A-4214-8B16-C6E6DFF79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334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D2CAC-DDCC-414C-87BB-B24C25D7A317}" type="datetimeFigureOut">
              <a:rPr lang="ru-RU" smtClean="0"/>
              <a:t>18.09.2018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B2195-6E7A-4214-8B16-C6E6DFF79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166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D2CAC-DDCC-414C-87BB-B24C25D7A317}" type="datetimeFigureOut">
              <a:rPr lang="ru-RU" smtClean="0"/>
              <a:t>18.09.2018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B2195-6E7A-4214-8B16-C6E6DFF794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931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ндрей\Documents\fon-dlya-prezentacii-vesna-0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5" b="4985"/>
          <a:stretch/>
        </p:blipFill>
        <p:spPr bwMode="auto">
          <a:xfrm>
            <a:off x="-190500" y="-152400"/>
            <a:ext cx="9525000" cy="71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5400600"/>
          </a:xfrm>
          <a:noFill/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ПОРТФОЛИО 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воспитателя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МБДОУ ДС № 18 «Солнышко»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с. Большой </a:t>
            </a:r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Бейсуг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30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C:\Users\Андрей\Documents\fon-dlya-prezentacii-vesna-0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8" t="8375" r="14628" b="8375"/>
          <a:stretch/>
        </p:blipFill>
        <p:spPr bwMode="auto">
          <a:xfrm>
            <a:off x="-190500" y="-152400"/>
            <a:ext cx="9525000" cy="71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6597352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                     Достижения моих воспитанников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1.Муниципальный этап краевого конкурса детского художественного и литературного творчества, компьютерных разработок учащихся, учебно – методических пособий педагогов в области культуры безопасности жизнедеятельности «Служба спасения 01» Ещенко Елизавета, 3 место 2017 год;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2.Муниципальный конкурс «Новогодняя фантазия»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Витенберг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Анна, 3 место 2017 год;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3.Муниципальный этап краевого конкурса изобразительного и декоративно  - прикладного творчества среди обучающихся образовательных организаций муниципального образования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Брюховецкий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район «Пасха в кубанской семье», посвященного 100 –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летию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системы дополнительного образования Российской Федерации,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Витенберг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Анна, 2 место, 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Полилейко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Сергей, 3 место.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5701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Андрей\Documents\fon-dlya-prezentacii-vesna-0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8" t="8721" r="14628" b="8721"/>
          <a:stretch/>
        </p:blipFill>
        <p:spPr bwMode="auto">
          <a:xfrm>
            <a:off x="-190500" y="-152400"/>
            <a:ext cx="9525000" cy="71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772400" cy="6120679"/>
          </a:xfrm>
        </p:spPr>
        <p:txBody>
          <a:bodyPr>
            <a:normAutofit fontScale="90000"/>
          </a:bodyPr>
          <a:lstStyle/>
          <a:p>
            <a:pPr algn="l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Использование ИКТ в образовательной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деятельности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Оформление материалов по различным направлениям деятельности, с использованием программ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Microsoft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Office,Word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Excel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в том числе при разработки планов и конспектов НОД, различного вида мероприятий, консультаций для родителей.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Создание презентаций в программе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Power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Point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для повышения эффективности образовательной деятельности с детьми и педагогической компетенции у родителей в процессе проведения родительских собраний, праздничных мероприятий.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Использование презентаций и детских анимационных фильмов с целью информационного и научно-педагогического сопровождения образовательного процесса в группе, в подборе дополнительного познавательно – иллюстративного материала.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Оформление стендов, буклетов и визитной карточки группы.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Знакомство с периодикой, общения с коллегами, обмен опытом.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- Размещение собственных методических разработок, публикаций, материалов в сети Интернет.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4916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Андрей\Documents\fon-dlya-prezentacii-vesna-0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2" t="7303" r="15002" b="7303"/>
          <a:stretch/>
        </p:blipFill>
        <p:spPr bwMode="auto">
          <a:xfrm>
            <a:off x="-190500" y="-152400"/>
            <a:ext cx="9525000" cy="71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8"/>
            <a:ext cx="7772400" cy="5904655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Нормативно – правовая база деятельности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Федеральный закон РФ от 29 декабря 2012г. № 273 – ФЗ «Об образовании в Российской Федерации»;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Приказ Министерства образования и науки Российской Федерации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Минобрнауки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России) от 17 октября 2013 г. N 1155 г. Москва "Об утверждении федерального государственного образовательного стандарта дошкольного образования"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Конвенция о правах ребенка (одобрена Генеральной Ассамблеей ООН 20.11.1989) (вступила в силу для СССР 15.09.1990);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Декларация прав ребенка (Принята 20.11.1959 Резолюцией 1386 (XIV) на 841-ом пленарном заседании Генеральной Ассамблеи ООН).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СанПин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2.4.1.3049-13 «Санитарно – эпидемиологические требования к организации режима работы дошкольных образовательных организации от 15 мая 2013г. № 26.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Локальные акты МБДОУ ДС № 18 «Солнышко».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2345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Андрей\Documents\fon-dlya-prezentacii-vesna-0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7" b="5187"/>
          <a:stretch/>
        </p:blipFill>
        <p:spPr bwMode="auto">
          <a:xfrm>
            <a:off x="-190500" y="-152400"/>
            <a:ext cx="9525000" cy="7162800"/>
          </a:xfrm>
          <a:prstGeom prst="rect">
            <a:avLst/>
          </a:prstGeom>
          <a:noFill/>
          <a:ln w="15875" cap="rnd" cmpd="sng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5427587"/>
            <a:ext cx="6400800" cy="1026096"/>
          </a:xfrm>
          <a:ln w="69850" cap="rnd" cmpd="sng">
            <a:solidFill>
              <a:srgbClr val="00B050"/>
            </a:solidFill>
            <a:bevel/>
          </a:ln>
        </p:spPr>
        <p:txBody>
          <a:bodyPr>
            <a:normAutofit lnSpcReduction="10000"/>
          </a:bodyPr>
          <a:lstStyle/>
          <a:p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Калдарбекова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Ирина Александровна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Андрей\Desktop\портфолио\image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748"/>
            <a:ext cx="3855622" cy="540507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789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Андрей\Documents\fon-dlya-prezentacii-vesna-0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5" b="4365"/>
          <a:stretch/>
        </p:blipFill>
        <p:spPr bwMode="auto">
          <a:xfrm>
            <a:off x="-190500" y="-152400"/>
            <a:ext cx="9525000" cy="71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363272" cy="6389712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Содержание портфолио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Общие сведения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Эссе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Педагогическое кредо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Профессионально – педагогическая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деятельность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Достижения моих воспитанников 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Использование ИКТ в образовательной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деятельности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Нормативно – правовая база деятельности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            Источники информации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219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Андрей\Documents\fon-dlya-prezentacii-vesna-0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5" t="18299" r="2769" b="3846"/>
          <a:stretch/>
        </p:blipFill>
        <p:spPr bwMode="auto">
          <a:xfrm>
            <a:off x="-295139" y="1"/>
            <a:ext cx="946714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5760639"/>
          </a:xfrm>
        </p:spPr>
        <p:txBody>
          <a:bodyPr>
            <a:normAutofit/>
          </a:bodyPr>
          <a:lstStyle/>
          <a:p>
            <a:pPr algn="l"/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                            Источники информации</a:t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Интернет-ресурсы: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htth://nsportal.ru – Социальная сеть работников образования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http://www.maam.ru- Международный образовательный портал МААМ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htth://www.o –detstve.ru – О детстве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http://dovosp.ru/j_dv - Журнал «Дошкольное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воспитание»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884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Андрей\Documents\fon-dlya-prezentacii-vesna-0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16" t="25970" r="8916" b="25970"/>
          <a:stretch/>
        </p:blipFill>
        <p:spPr bwMode="auto">
          <a:xfrm>
            <a:off x="-190500" y="-152400"/>
            <a:ext cx="9525000" cy="71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597650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                  Общие сведения:</a:t>
            </a:r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Образование: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Башкирский экономико – юридический техникум, специальность «Финансист» 2005 год;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ФГБОУ ВО «Кубанский государственный университет» по программе профессиональной переподготовки «Дошкольное образование: содержание, методика, технологии» 2016 г.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Курсы повышения квалификации: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ЧОУ ДПО «Институт переподготовки и повышения квалификации» по дополнительной профессиональной программе «Реализация ФГОС дошкольного образования для воспитателей в объеме 108 часов» 28.11.2016 г.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Должность: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воспитатель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Квалификационная категория: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не имею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Педагогический стаж: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 года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4925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Андрей\Documents\fon-dlya-prezentacii-vesna-0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3" t="-2360" r="16423" b="-2360"/>
          <a:stretch/>
        </p:blipFill>
        <p:spPr bwMode="auto">
          <a:xfrm>
            <a:off x="-190500" y="-152400"/>
            <a:ext cx="9525000" cy="71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91264" cy="6821760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                                       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Эссе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Каждый ребенок индивидуален и к каждому, нужно найти свой,      особенный подход. В этом, помогут такие качества как артистичность, креативность, а также  то, что «Все мы родом из детства». Чтобы помочь ребенку решить его проблему, нужно просто поставить себя на его место, вспомнить свои чувства  и     желания в том же возрасте. 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Профессия педагога требует постоянного самообразования: необходимо искать новые методы, подходы, приемы. Творческий подход помогает разбудить интерес детей, сделать занятия не  скучными, побудить детей находить новые решения. «Сумел один, сможешь и ты. Не смог никто - значит, будешь первым!» Это мой девиз по жизни. Я стараюсь научить этому каждого ребенка, чтобы не боялись трудностей и могли найти неординарное решение любой проблемы.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Я думаю, что впереди меня ждёт увлекательная работа, много новых открытий, поиск новых решений. В моих силах сделать жизнь моих воспитанников в стенах нашего детского сада яркой и незабываемой. И я приложу максимум усилий, чтобы из каждого моего воспитанника вырос хороший человек, цельная личность.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168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Андрей\Documents\fon-dlya-prezentacii-vesna-0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6" b="7846"/>
          <a:stretch/>
        </p:blipFill>
        <p:spPr bwMode="auto">
          <a:xfrm>
            <a:off x="-190500" y="-152400"/>
            <a:ext cx="9525000" cy="71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/>
          <a:lstStyle/>
          <a:p>
            <a:pPr algn="l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Моё педагогическое кредо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«Каждый ребёнок –     индивидуальность,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умей раскрыть его лучшие стороны»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4528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C:\Users\Андрей\Documents\fon-dlya-prezentacii-vesna-0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55" t="9560" r="13455" b="9560"/>
          <a:stretch/>
        </p:blipFill>
        <p:spPr bwMode="auto">
          <a:xfrm>
            <a:off x="-190500" y="-152400"/>
            <a:ext cx="9525000" cy="71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Профессионально – педагогическая деятельность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218192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225392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100" name="Picture 4" descr="C:\Users\Андрей\Desktop\портфолио\DSC0452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3"/>
            <a:ext cx="4001798" cy="222687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Андрей\Desktop\портфолио\DSC046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15351"/>
            <a:ext cx="4032448" cy="222687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Андрей\Desktop\портфолио\DSC0474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20525"/>
            <a:ext cx="4040188" cy="227447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Андрей\Desktop\портфолио\DSC05011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3820078"/>
            <a:ext cx="4041775" cy="227536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3423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7" name="Picture 17" descr="C:\Users\Андрей\Documents\fon-dlya-prezentacii-vesna-0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2" t="10365" r="7462" b="10365"/>
          <a:stretch/>
        </p:blipFill>
        <p:spPr bwMode="auto">
          <a:xfrm>
            <a:off x="-190500" y="-152400"/>
            <a:ext cx="9525000" cy="716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Профессионально – педагогическая деятельность</a:t>
            </a:r>
            <a:endParaRPr lang="ru-RU" dirty="0"/>
          </a:p>
        </p:txBody>
      </p:sp>
      <p:pic>
        <p:nvPicPr>
          <p:cNvPr id="5130" name="Picture 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3295" y="3933056"/>
            <a:ext cx="4040185" cy="227447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6017" y="3933056"/>
            <a:ext cx="4041773" cy="227536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556792"/>
            <a:ext cx="4041775" cy="22733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4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1476"/>
            <a:ext cx="4041775" cy="22733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91130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38</Words>
  <Application>Microsoft Office PowerPoint</Application>
  <PresentationFormat>Экран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ПОРТФОЛИО  воспитателя МБДОУ ДС № 18 «Солнышко» с. Большой Бейсуг </vt:lpstr>
      <vt:lpstr>Презентация PowerPoint</vt:lpstr>
      <vt:lpstr>                                    Содержание портфолио            Общие сведения                   Эссе                    Педагогическое кредо                   Профессионально – педагогическая                    деятельность                   Достижения моих воспитанников                     Использование ИКТ в образовательной                   деятельности                   Нормативно – правовая база деятельности                   Источники информации  </vt:lpstr>
      <vt:lpstr>                              Источники информации  Интернет-ресурсы:  htth://nsportal.ru – Социальная сеть работников образования  http://www.maam.ru- Международный образовательный портал МААМ  htth://www.o –detstve.ru – О детстве  http://dovosp.ru/j_dv - Журнал «Дошкольное воспитание»</vt:lpstr>
      <vt:lpstr>                        Общие сведения:  Образование:  Башкирский экономико – юридический техникум, специальность «Финансист» 2005 год; ФГБОУ ВО «Кубанский государственный университет» по программе профессиональной переподготовки «Дошкольное образование: содержание, методика, технологии» 2016 г. Курсы повышения квалификации:  ЧОУ ДПО «Институт переподготовки и повышения квалификации» по дополнительной профессиональной программе «Реализация ФГОС дошкольного образования для воспитателей в объеме 108 часов» 28.11.2016 г. Должность: воспитатель Квалификационная категория: не имею Педагогический стаж: 2 года </vt:lpstr>
      <vt:lpstr>                                         Эссе  Каждый ребенок индивидуален и к каждому, нужно найти свой,      особенный подход. В этом, помогут такие качества как артистичность, креативность, а также  то, что «Все мы родом из детства». Чтобы помочь ребенку решить его проблему, нужно просто поставить себя на его место, вспомнить свои чувства  и     желания в том же возрасте.           Профессия педагога требует постоянного самообразования: необходимо искать новые методы, подходы, приемы. Творческий подход помогает разбудить интерес детей, сделать занятия не  скучными, побудить детей находить новые решения. «Сумел один, сможешь и ты. Не смог никто - значит, будешь первым!» Это мой девиз по жизни. Я стараюсь научить этому каждого ребенка, чтобы не боялись трудностей и могли найти неординарное решение любой проблемы.          Я думаю, что впереди меня ждёт увлекательная работа, много новых открытий, поиск новых решений. В моих силах сделать жизнь моих воспитанников в стенах нашего детского сада яркой и незабываемой. И я приложу максимум усилий, чтобы из каждого моего воспитанника вырос хороший человек, цельная личность. </vt:lpstr>
      <vt:lpstr>      Моё педагогическое кредо   «Каждый ребёнок –     индивидуальность,           умей раскрыть его лучшие стороны» </vt:lpstr>
      <vt:lpstr>Профессионально – педагогическая деятельность</vt:lpstr>
      <vt:lpstr>Профессионально – педагогическая деятельность</vt:lpstr>
      <vt:lpstr>                     Достижения моих воспитанников 1.Муниципальный этап краевого конкурса детского художественного и литературного творчества, компьютерных разработок учащихся, учебно – методических пособий педагогов в области культуры безопасности жизнедеятельности «Служба спасения 01» Ещенко Елизавета, 3 место 2017 год; 2.Муниципальный конкурс «Новогодняя фантазия» Витенберг Анна, 3 место 2017 год; 3.Муниципальный этап краевого конкурса изобразительного и декоративно  - прикладного творчества среди обучающихся образовательных организаций муниципального образования Брюховецкий район «Пасха в кубанской семье», посвященного 100 – летию системы дополнительного образования Российской Федерации, Витенберг Анна, 2 место,  Полилейко Сергей, 3 место.  </vt:lpstr>
      <vt:lpstr>Использование ИКТ в образовательной деятельности                    - Оформление материалов по различным направлениям деятельности, с использованием программ Microsoft Office,Word, Excel, в том числе при разработки планов и конспектов НОД, различного вида мероприятий, консультаций для родителей. - Создание презентаций в программе Power Point для повышения эффективности образовательной деятельности с детьми и педагогической компетенции у родителей в процессе проведения родительских собраний, праздничных мероприятий. - Использование презентаций и детских анимационных фильмов с целью информационного и научно-педагогического сопровождения образовательного процесса в группе, в подборе дополнительного познавательно – иллюстративного материала. - Оформление стендов, буклетов и визитной карточки группы. - Знакомство с периодикой, общения с коллегами, обмен опытом. - Размещение собственных методических разработок, публикаций, материалов в сети Интернет.</vt:lpstr>
      <vt:lpstr>Нормативно – правовая база деятельности  - Федеральный закон РФ от 29 декабря 2012г. № 273 – ФЗ «Об образовании в Российской Федерации»; - Приказ Министерства образования и науки Российской Федерации (Минобрнауки России) от 17 октября 2013 г. N 1155 г. Москва "Об утверждении федерального государственного образовательного стандарта дошкольного образования" - Конвенция о правах ребенка (одобрена Генеральной Ассамблеей ООН 20.11.1989) (вступила в силу для СССР 15.09.1990); - Декларация прав ребенка (Принята 20.11.1959 Резолюцией 1386 (XIV) на 841-ом пленарном заседании Генеральной Ассамблеи ООН). - СанПин 2.4.1.3049-13 «Санитарно – эпидемиологические требования к организации режима работы дошкольных образовательных организации от 15 мая 2013г. № 26. - Локальные акты МБДОУ ДС № 18 «Солнышко».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ПОРТФОЛИО  воспитателя МБДОУ ДС № 18 «Солнышко» с. Большой Бейсуг Калдарбековой  Ирины Александровны</dc:title>
  <dc:creator>Андрей</dc:creator>
  <cp:lastModifiedBy>Андрей</cp:lastModifiedBy>
  <cp:revision>16</cp:revision>
  <dcterms:created xsi:type="dcterms:W3CDTF">2018-09-18T16:40:21Z</dcterms:created>
  <dcterms:modified xsi:type="dcterms:W3CDTF">2018-09-18T19:37:13Z</dcterms:modified>
</cp:coreProperties>
</file>